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Haliloğlu Aksoy" userId="f45b9582c771559e" providerId="LiveId" clId="{44FCF920-0016-4CE8-B9E1-A81C4CC40A23}"/>
    <pc:docChg chg="undo custSel addSld delSld modSld sldOrd">
      <pc:chgData name="Nigar Haliloğlu Aksoy" userId="f45b9582c771559e" providerId="LiveId" clId="{44FCF920-0016-4CE8-B9E1-A81C4CC40A23}" dt="2022-05-19T16:55:23.327" v="1076" actId="1076"/>
      <pc:docMkLst>
        <pc:docMk/>
      </pc:docMkLst>
      <pc:sldChg chg="addSp modSp new mod">
        <pc:chgData name="Nigar Haliloğlu Aksoy" userId="f45b9582c771559e" providerId="LiveId" clId="{44FCF920-0016-4CE8-B9E1-A81C4CC40A23}" dt="2022-05-19T15:52:11.554" v="70" actId="20577"/>
        <pc:sldMkLst>
          <pc:docMk/>
          <pc:sldMk cId="1383290720" sldId="256"/>
        </pc:sldMkLst>
        <pc:spChg chg="add mod">
          <ac:chgData name="Nigar Haliloğlu Aksoy" userId="f45b9582c771559e" providerId="LiveId" clId="{44FCF920-0016-4CE8-B9E1-A81C4CC40A23}" dt="2022-05-19T15:51:15.613" v="29" actId="20577"/>
          <ac:spMkLst>
            <pc:docMk/>
            <pc:sldMk cId="1383290720" sldId="256"/>
            <ac:spMk id="5" creationId="{0F7CD689-C8D2-AF0C-1174-BF3168F2CE35}"/>
          </ac:spMkLst>
        </pc:spChg>
        <pc:spChg chg="add mod">
          <ac:chgData name="Nigar Haliloğlu Aksoy" userId="f45b9582c771559e" providerId="LiveId" clId="{44FCF920-0016-4CE8-B9E1-A81C4CC40A23}" dt="2022-05-19T15:52:11.554" v="70" actId="20577"/>
          <ac:spMkLst>
            <pc:docMk/>
            <pc:sldMk cId="1383290720" sldId="256"/>
            <ac:spMk id="6" creationId="{5D51DF27-32BA-AA0E-C568-199F378E3C53}"/>
          </ac:spMkLst>
        </pc:spChg>
        <pc:picChg chg="add mod">
          <ac:chgData name="Nigar Haliloğlu Aksoy" userId="f45b9582c771559e" providerId="LiveId" clId="{44FCF920-0016-4CE8-B9E1-A81C4CC40A23}" dt="2022-05-19T15:51:58.744" v="58" actId="1076"/>
          <ac:picMkLst>
            <pc:docMk/>
            <pc:sldMk cId="1383290720" sldId="256"/>
            <ac:picMk id="4" creationId="{D0ED88EA-0C0A-7453-1002-6771B69AED0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2:17.105" v="231" actId="1076"/>
        <pc:sldMkLst>
          <pc:docMk/>
          <pc:sldMk cId="823357849" sldId="257"/>
        </pc:sldMkLst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2" creationId="{1A659A77-E59C-F78B-03B0-5F326199E376}"/>
          </ac:spMkLst>
        </pc:spChg>
        <pc:spChg chg="del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3" creationId="{0484E342-DE9C-268A-D72D-0D30749C729D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5" creationId="{6F893C07-6F5E-AEB8-C635-745873C73DE1}"/>
          </ac:spMkLst>
        </pc:spChg>
        <pc:spChg chg="add mod ord">
          <ac:chgData name="Nigar Haliloğlu Aksoy" userId="f45b9582c771559e" providerId="LiveId" clId="{44FCF920-0016-4CE8-B9E1-A81C4CC40A23}" dt="2022-05-19T15:58:54.775" v="227" actId="113"/>
          <ac:spMkLst>
            <pc:docMk/>
            <pc:sldMk cId="823357849" sldId="257"/>
            <ac:spMk id="6" creationId="{D87575EC-DBDA-CDE8-7F9B-E4B2A8A8CB47}"/>
          </ac:spMkLst>
        </pc:spChg>
        <pc:spChg chg="add mod ord">
          <ac:chgData name="Nigar Haliloğlu Aksoy" userId="f45b9582c771559e" providerId="LiveId" clId="{44FCF920-0016-4CE8-B9E1-A81C4CC40A23}" dt="2022-05-19T15:57:43.133" v="151" actId="700"/>
          <ac:spMkLst>
            <pc:docMk/>
            <pc:sldMk cId="823357849" sldId="257"/>
            <ac:spMk id="7" creationId="{254D2D7A-1CAD-E253-4D20-E385633B781E}"/>
          </ac:spMkLst>
        </pc:spChg>
        <pc:picChg chg="add mod ord">
          <ac:chgData name="Nigar Haliloğlu Aksoy" userId="f45b9582c771559e" providerId="LiveId" clId="{44FCF920-0016-4CE8-B9E1-A81C4CC40A23}" dt="2022-05-19T15:53:01.652" v="83" actId="167"/>
          <ac:picMkLst>
            <pc:docMk/>
            <pc:sldMk cId="823357849" sldId="257"/>
            <ac:picMk id="4" creationId="{B22E1454-036D-9306-9440-B0FEDFEBC201}"/>
          </ac:picMkLst>
        </pc:picChg>
        <pc:picChg chg="add mod">
          <ac:chgData name="Nigar Haliloğlu Aksoy" userId="f45b9582c771559e" providerId="LiveId" clId="{44FCF920-0016-4CE8-B9E1-A81C4CC40A23}" dt="2022-05-19T16:02:17.105" v="231" actId="1076"/>
          <ac:picMkLst>
            <pc:docMk/>
            <pc:sldMk cId="823357849" sldId="257"/>
            <ac:picMk id="8" creationId="{16B56ED9-BC67-65BF-F7D0-939FAAF06F6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4:00.152" v="242" actId="5793"/>
        <pc:sldMkLst>
          <pc:docMk/>
          <pc:sldMk cId="672541695" sldId="258"/>
        </pc:sldMkLst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2" creationId="{FA5F31E5-DD8D-70A6-853B-EAD6DD2A561C}"/>
          </ac:spMkLst>
        </pc:spChg>
        <pc:spChg chg="del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3" creationId="{67396737-9A0F-CA3B-586B-1A83F0C9F89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5" creationId="{1FAD0004-8595-0713-3B22-F71888D30EBF}"/>
          </ac:spMkLst>
        </pc:spChg>
        <pc:spChg chg="add mod ord">
          <ac:chgData name="Nigar Haliloğlu Aksoy" userId="f45b9582c771559e" providerId="LiveId" clId="{44FCF920-0016-4CE8-B9E1-A81C4CC40A23}" dt="2022-05-19T16:04:00.152" v="242" actId="5793"/>
          <ac:spMkLst>
            <pc:docMk/>
            <pc:sldMk cId="672541695" sldId="258"/>
            <ac:spMk id="6" creationId="{9C4D6F87-DDEA-8073-4BB0-A39A163D800B}"/>
          </ac:spMkLst>
        </pc:spChg>
        <pc:spChg chg="add mod ord">
          <ac:chgData name="Nigar Haliloğlu Aksoy" userId="f45b9582c771559e" providerId="LiveId" clId="{44FCF920-0016-4CE8-B9E1-A81C4CC40A23}" dt="2022-05-19T16:03:23.504" v="232" actId="700"/>
          <ac:spMkLst>
            <pc:docMk/>
            <pc:sldMk cId="672541695" sldId="258"/>
            <ac:spMk id="7" creationId="{400745A8-AB6C-4A47-F3E5-F662EF13B0F2}"/>
          </ac:spMkLst>
        </pc:spChg>
        <pc:picChg chg="add mod ord">
          <ac:chgData name="Nigar Haliloğlu Aksoy" userId="f45b9582c771559e" providerId="LiveId" clId="{44FCF920-0016-4CE8-B9E1-A81C4CC40A23}" dt="2022-05-19T15:53:04.573" v="84" actId="167"/>
          <ac:picMkLst>
            <pc:docMk/>
            <pc:sldMk cId="672541695" sldId="258"/>
            <ac:picMk id="4" creationId="{56D19085-D3FD-00AD-F9F1-B8979E0C9FCA}"/>
          </ac:picMkLst>
        </pc:picChg>
        <pc:picChg chg="add mod">
          <ac:chgData name="Nigar Haliloğlu Aksoy" userId="f45b9582c771559e" providerId="LiveId" clId="{44FCF920-0016-4CE8-B9E1-A81C4CC40A23}" dt="2022-05-19T16:03:57.611" v="241" actId="1076"/>
          <ac:picMkLst>
            <pc:docMk/>
            <pc:sldMk cId="672541695" sldId="258"/>
            <ac:picMk id="8" creationId="{FCE5D72A-A466-7B6C-E204-6CDA0B86339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0:36.814" v="354" actId="27636"/>
        <pc:sldMkLst>
          <pc:docMk/>
          <pc:sldMk cId="4285510258" sldId="259"/>
        </pc:sldMkLst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2" creationId="{77FFD726-582A-AC37-656B-44FD96E50C07}"/>
          </ac:spMkLst>
        </pc:spChg>
        <pc:spChg chg="del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3" creationId="{667008CB-F19F-F90C-038F-610B0DA2A195}"/>
          </ac:spMkLst>
        </pc:spChg>
        <pc:spChg chg="add mod ord">
          <ac:chgData name="Nigar Haliloğlu Aksoy" userId="f45b9582c771559e" providerId="LiveId" clId="{44FCF920-0016-4CE8-B9E1-A81C4CC40A23}" dt="2022-05-19T16:06:02.548" v="243" actId="700"/>
          <ac:spMkLst>
            <pc:docMk/>
            <pc:sldMk cId="4285510258" sldId="259"/>
            <ac:spMk id="5" creationId="{EDC428C7-C6F2-1562-5D11-350728C13982}"/>
          </ac:spMkLst>
        </pc:spChg>
        <pc:spChg chg="add mod ord">
          <ac:chgData name="Nigar Haliloğlu Aksoy" userId="f45b9582c771559e" providerId="LiveId" clId="{44FCF920-0016-4CE8-B9E1-A81C4CC40A23}" dt="2022-05-19T16:10:36.814" v="354" actId="27636"/>
          <ac:spMkLst>
            <pc:docMk/>
            <pc:sldMk cId="4285510258" sldId="259"/>
            <ac:spMk id="6" creationId="{C5F5B6AE-074F-A049-3B56-A26DF7761118}"/>
          </ac:spMkLst>
        </pc:spChg>
        <pc:spChg chg="add mod ord">
          <ac:chgData name="Nigar Haliloğlu Aksoy" userId="f45b9582c771559e" providerId="LiveId" clId="{44FCF920-0016-4CE8-B9E1-A81C4CC40A23}" dt="2022-05-19T16:10:36.814" v="353" actId="27636"/>
          <ac:spMkLst>
            <pc:docMk/>
            <pc:sldMk cId="4285510258" sldId="259"/>
            <ac:spMk id="7" creationId="{40081C7A-3B8A-72D3-1003-4681B085544E}"/>
          </ac:spMkLst>
        </pc:spChg>
        <pc:picChg chg="add mod ord">
          <ac:chgData name="Nigar Haliloğlu Aksoy" userId="f45b9582c771559e" providerId="LiveId" clId="{44FCF920-0016-4CE8-B9E1-A81C4CC40A23}" dt="2022-05-19T15:53:08.129" v="85" actId="167"/>
          <ac:picMkLst>
            <pc:docMk/>
            <pc:sldMk cId="4285510258" sldId="259"/>
            <ac:picMk id="4" creationId="{7941A942-98E9-DCDD-BA63-4A404FECA0D0}"/>
          </ac:picMkLst>
        </pc:picChg>
        <pc:picChg chg="add del">
          <ac:chgData name="Nigar Haliloğlu Aksoy" userId="f45b9582c771559e" providerId="LiveId" clId="{44FCF920-0016-4CE8-B9E1-A81C4CC40A23}" dt="2022-05-19T16:06:07.611" v="245"/>
          <ac:picMkLst>
            <pc:docMk/>
            <pc:sldMk cId="4285510258" sldId="259"/>
            <ac:picMk id="8" creationId="{975655B3-3AEC-293E-6C42-550A70320F9F}"/>
          </ac:picMkLst>
        </pc:picChg>
        <pc:picChg chg="add del mod">
          <ac:chgData name="Nigar Haliloğlu Aksoy" userId="f45b9582c771559e" providerId="LiveId" clId="{44FCF920-0016-4CE8-B9E1-A81C4CC40A23}" dt="2022-05-19T16:08:22.785" v="315" actId="21"/>
          <ac:picMkLst>
            <pc:docMk/>
            <pc:sldMk cId="4285510258" sldId="259"/>
            <ac:picMk id="9" creationId="{15A543D3-703A-AD0E-0371-7CB0C9B4CB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1:38.975" v="366"/>
        <pc:sldMkLst>
          <pc:docMk/>
          <pc:sldMk cId="3799873089" sldId="260"/>
        </pc:sldMkLst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2" creationId="{5EC5773A-ED07-FA62-6B98-1125CB420013}"/>
          </ac:spMkLst>
        </pc:spChg>
        <pc:spChg chg="del mod ord">
          <ac:chgData name="Nigar Haliloğlu Aksoy" userId="f45b9582c771559e" providerId="LiveId" clId="{44FCF920-0016-4CE8-B9E1-A81C4CC40A23}" dt="2022-05-19T16:10:41.756" v="355" actId="700"/>
          <ac:spMkLst>
            <pc:docMk/>
            <pc:sldMk cId="3799873089" sldId="260"/>
            <ac:spMk id="3" creationId="{1E9E4388-FD2E-2F88-1D5B-80BADF2F6E67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5" creationId="{69A88D9F-CD12-DFB7-9905-E16351208A2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6" creationId="{73CB4481-0F64-323B-0FEB-4564C2AC18E8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7" creationId="{42426D20-8AF5-6543-593D-A909A472E713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8" creationId="{5C663F1B-C4ED-5F1E-5E3D-0E407C0E4815}"/>
          </ac:spMkLst>
        </pc:spChg>
        <pc:spChg chg="add del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9" creationId="{293F1ACF-E852-2DE8-289E-E4B5D47F0FE6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0" creationId="{D237E2D4-291D-473F-8B4E-C61E097F14CD}"/>
          </ac:spMkLst>
        </pc:spChg>
        <pc:spChg chg="add mod ord">
          <ac:chgData name="Nigar Haliloğlu Aksoy" userId="f45b9582c771559e" providerId="LiveId" clId="{44FCF920-0016-4CE8-B9E1-A81C4CC40A23}" dt="2022-05-19T16:11:38.975" v="366"/>
          <ac:spMkLst>
            <pc:docMk/>
            <pc:sldMk cId="3799873089" sldId="260"/>
            <ac:spMk id="11" creationId="{C60B0007-E62E-E6A6-E486-138658A05CB7}"/>
          </ac:spMkLst>
        </pc:spChg>
        <pc:spChg chg="add mod ord">
          <ac:chgData name="Nigar Haliloğlu Aksoy" userId="f45b9582c771559e" providerId="LiveId" clId="{44FCF920-0016-4CE8-B9E1-A81C4CC40A23}" dt="2022-05-19T16:10:44.318" v="356" actId="700"/>
          <ac:spMkLst>
            <pc:docMk/>
            <pc:sldMk cId="3799873089" sldId="260"/>
            <ac:spMk id="12" creationId="{95AEEE35-F2E8-6E5E-24E8-9369EC388A32}"/>
          </ac:spMkLst>
        </pc:spChg>
        <pc:picChg chg="add mod ord">
          <ac:chgData name="Nigar Haliloğlu Aksoy" userId="f45b9582c771559e" providerId="LiveId" clId="{44FCF920-0016-4CE8-B9E1-A81C4CC40A23}" dt="2022-05-19T15:53:11.097" v="86" actId="167"/>
          <ac:picMkLst>
            <pc:docMk/>
            <pc:sldMk cId="3799873089" sldId="260"/>
            <ac:picMk id="4" creationId="{367AD9C8-388F-82A8-98A2-9714FB9D8D31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3:02.152" v="410" actId="115"/>
        <pc:sldMkLst>
          <pc:docMk/>
          <pc:sldMk cId="1328699564" sldId="261"/>
        </pc:sldMkLst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2" creationId="{48E0F20E-4A23-B61C-3F78-0DB149B1774C}"/>
          </ac:spMkLst>
        </pc:spChg>
        <pc:spChg chg="del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3" creationId="{C8A82B38-0FA0-864A-DF7C-D51059D253D5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5" creationId="{C05282BC-BF14-FAF1-E8FC-8BCFEBE7FA5F}"/>
          </ac:spMkLst>
        </pc:spChg>
        <pc:spChg chg="add mod ord">
          <ac:chgData name="Nigar Haliloğlu Aksoy" userId="f45b9582c771559e" providerId="LiveId" clId="{44FCF920-0016-4CE8-B9E1-A81C4CC40A23}" dt="2022-05-19T16:13:02.152" v="410" actId="115"/>
          <ac:spMkLst>
            <pc:docMk/>
            <pc:sldMk cId="1328699564" sldId="261"/>
            <ac:spMk id="6" creationId="{0FAD7589-1EDC-7FFB-B6CA-03E046DEB7D3}"/>
          </ac:spMkLst>
        </pc:spChg>
        <pc:spChg chg="add mod ord">
          <ac:chgData name="Nigar Haliloğlu Aksoy" userId="f45b9582c771559e" providerId="LiveId" clId="{44FCF920-0016-4CE8-B9E1-A81C4CC40A23}" dt="2022-05-19T16:11:45.198" v="367" actId="700"/>
          <ac:spMkLst>
            <pc:docMk/>
            <pc:sldMk cId="1328699564" sldId="261"/>
            <ac:spMk id="7" creationId="{F72F3157-1958-A8B9-853C-66B45A394518}"/>
          </ac:spMkLst>
        </pc:spChg>
        <pc:picChg chg="add mod ord">
          <ac:chgData name="Nigar Haliloğlu Aksoy" userId="f45b9582c771559e" providerId="LiveId" clId="{44FCF920-0016-4CE8-B9E1-A81C4CC40A23}" dt="2022-05-19T15:53:16.316" v="87" actId="167"/>
          <ac:picMkLst>
            <pc:docMk/>
            <pc:sldMk cId="1328699564" sldId="261"/>
            <ac:picMk id="4" creationId="{36F1F90A-F4C0-0639-CF5C-08CD56610E0C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5:12.782" v="436" actId="20577"/>
        <pc:sldMkLst>
          <pc:docMk/>
          <pc:sldMk cId="1051330988" sldId="262"/>
        </pc:sldMkLst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2" creationId="{C068EAC9-37C6-CE2A-6BC0-D06F895EC8FE}"/>
          </ac:spMkLst>
        </pc:spChg>
        <pc:spChg chg="del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3" creationId="{30E4BBEB-E131-A348-D54A-852E4F8A77CC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5" creationId="{D9F5F621-2849-A6B6-AD57-29D0D96984D6}"/>
          </ac:spMkLst>
        </pc:spChg>
        <pc:spChg chg="add mod ord">
          <ac:chgData name="Nigar Haliloğlu Aksoy" userId="f45b9582c771559e" providerId="LiveId" clId="{44FCF920-0016-4CE8-B9E1-A81C4CC40A23}" dt="2022-05-19T16:15:12.782" v="436" actId="20577"/>
          <ac:spMkLst>
            <pc:docMk/>
            <pc:sldMk cId="1051330988" sldId="262"/>
            <ac:spMk id="6" creationId="{C4E3ED1B-AEDF-08B7-CCFF-2538E4926288}"/>
          </ac:spMkLst>
        </pc:spChg>
        <pc:spChg chg="add mod ord">
          <ac:chgData name="Nigar Haliloğlu Aksoy" userId="f45b9582c771559e" providerId="LiveId" clId="{44FCF920-0016-4CE8-B9E1-A81C4CC40A23}" dt="2022-05-19T16:13:22.802" v="411" actId="700"/>
          <ac:spMkLst>
            <pc:docMk/>
            <pc:sldMk cId="1051330988" sldId="262"/>
            <ac:spMk id="7" creationId="{09337D71-D052-B91E-3FEF-F190EC193621}"/>
          </ac:spMkLst>
        </pc:spChg>
        <pc:picChg chg="add mod ord">
          <ac:chgData name="Nigar Haliloğlu Aksoy" userId="f45b9582c771559e" providerId="LiveId" clId="{44FCF920-0016-4CE8-B9E1-A81C4CC40A23}" dt="2022-05-19T15:53:18.921" v="88" actId="167"/>
          <ac:picMkLst>
            <pc:docMk/>
            <pc:sldMk cId="1051330988" sldId="262"/>
            <ac:picMk id="4" creationId="{FF67ABB3-1E79-C4C7-7C69-C30A4A251255}"/>
          </ac:picMkLst>
        </pc:picChg>
        <pc:picChg chg="add mod">
          <ac:chgData name="Nigar Haliloğlu Aksoy" userId="f45b9582c771559e" providerId="LiveId" clId="{44FCF920-0016-4CE8-B9E1-A81C4CC40A23}" dt="2022-05-19T16:14:19.125" v="418" actId="14100"/>
          <ac:picMkLst>
            <pc:docMk/>
            <pc:sldMk cId="1051330988" sldId="262"/>
            <ac:picMk id="8" creationId="{D3E11CE0-A6E6-AB98-466A-9B959603D9F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4:32.076" v="1060" actId="14100"/>
        <pc:sldMkLst>
          <pc:docMk/>
          <pc:sldMk cId="3556481175" sldId="263"/>
        </pc:sldMkLst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2" creationId="{171D56E5-3AEA-ED69-2942-C6D7FF5B35D3}"/>
          </ac:spMkLst>
        </pc:spChg>
        <pc:spChg chg="del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3" creationId="{4694643A-5754-1328-7719-012AB0595B79}"/>
          </ac:spMkLst>
        </pc:spChg>
        <pc:spChg chg="add del mod ord">
          <ac:chgData name="Nigar Haliloğlu Aksoy" userId="f45b9582c771559e" providerId="LiveId" clId="{44FCF920-0016-4CE8-B9E1-A81C4CC40A23}" dt="2022-05-19T16:15:59.042" v="444" actId="21"/>
          <ac:spMkLst>
            <pc:docMk/>
            <pc:sldMk cId="3556481175" sldId="263"/>
            <ac:spMk id="5" creationId="{6ABB4F83-FBC7-0B25-E3AC-99FF17930D6E}"/>
          </ac:spMkLst>
        </pc:spChg>
        <pc:spChg chg="add mod ord">
          <ac:chgData name="Nigar Haliloğlu Aksoy" userId="f45b9582c771559e" providerId="LiveId" clId="{44FCF920-0016-4CE8-B9E1-A81C4CC40A23}" dt="2022-05-19T16:17:05.374" v="449" actId="12"/>
          <ac:spMkLst>
            <pc:docMk/>
            <pc:sldMk cId="3556481175" sldId="263"/>
            <ac:spMk id="6" creationId="{02FE5071-EE32-08BB-0768-C4EF0350DCD3}"/>
          </ac:spMkLst>
        </pc:spChg>
        <pc:spChg chg="add mod ord">
          <ac:chgData name="Nigar Haliloğlu Aksoy" userId="f45b9582c771559e" providerId="LiveId" clId="{44FCF920-0016-4CE8-B9E1-A81C4CC40A23}" dt="2022-05-19T16:15:21.097" v="437" actId="700"/>
          <ac:spMkLst>
            <pc:docMk/>
            <pc:sldMk cId="3556481175" sldId="263"/>
            <ac:spMk id="7" creationId="{6D0C871E-EA57-ECE4-B9BA-706FC2F312FF}"/>
          </ac:spMkLst>
        </pc:spChg>
        <pc:picChg chg="add del mod">
          <ac:chgData name="Nigar Haliloğlu Aksoy" userId="f45b9582c771559e" providerId="LiveId" clId="{44FCF920-0016-4CE8-B9E1-A81C4CC40A23}" dt="2022-05-19T16:54:28.696" v="1058" actId="21"/>
          <ac:picMkLst>
            <pc:docMk/>
            <pc:sldMk cId="3556481175" sldId="263"/>
            <ac:picMk id="2" creationId="{C0AFBE5D-4020-39C2-73EA-DDFAD173D6BB}"/>
          </ac:picMkLst>
        </pc:picChg>
        <pc:picChg chg="add mod">
          <ac:chgData name="Nigar Haliloğlu Aksoy" userId="f45b9582c771559e" providerId="LiveId" clId="{44FCF920-0016-4CE8-B9E1-A81C4CC40A23}" dt="2022-05-19T16:54:32.076" v="1060" actId="14100"/>
          <ac:picMkLst>
            <pc:docMk/>
            <pc:sldMk cId="3556481175" sldId="263"/>
            <ac:picMk id="3" creationId="{6E3F9409-E19D-4D03-39C4-615FD1CB543F}"/>
          </ac:picMkLst>
        </pc:picChg>
        <pc:picChg chg="add mod ord">
          <ac:chgData name="Nigar Haliloğlu Aksoy" userId="f45b9582c771559e" providerId="LiveId" clId="{44FCF920-0016-4CE8-B9E1-A81C4CC40A23}" dt="2022-05-19T15:53:21.719" v="89" actId="167"/>
          <ac:picMkLst>
            <pc:docMk/>
            <pc:sldMk cId="3556481175" sldId="263"/>
            <ac:picMk id="4" creationId="{AB7ECC85-AD74-5D19-A9FF-2AF13D274C32}"/>
          </ac:picMkLst>
        </pc:picChg>
        <pc:picChg chg="add del">
          <ac:chgData name="Nigar Haliloğlu Aksoy" userId="f45b9582c771559e" providerId="LiveId" clId="{44FCF920-0016-4CE8-B9E1-A81C4CC40A23}" dt="2022-05-19T16:15:38.979" v="439"/>
          <ac:picMkLst>
            <pc:docMk/>
            <pc:sldMk cId="3556481175" sldId="263"/>
            <ac:picMk id="8" creationId="{F8C4AE9D-3435-2552-BD63-089C52316287}"/>
          </ac:picMkLst>
        </pc:picChg>
        <pc:picChg chg="add del mod">
          <ac:chgData name="Nigar Haliloğlu Aksoy" userId="f45b9582c771559e" providerId="LiveId" clId="{44FCF920-0016-4CE8-B9E1-A81C4CC40A23}" dt="2022-05-19T16:52:16.639" v="1039" actId="21"/>
          <ac:picMkLst>
            <pc:docMk/>
            <pc:sldMk cId="3556481175" sldId="263"/>
            <ac:picMk id="9" creationId="{39B575EC-702C-8547-2D04-AF168DC7971F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8:02.760" v="461" actId="14100"/>
        <pc:sldMkLst>
          <pc:docMk/>
          <pc:sldMk cId="1120601412" sldId="264"/>
        </pc:sldMkLst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2" creationId="{B5C7B556-0474-5F1D-06A0-4ED7E4872D13}"/>
          </ac:spMkLst>
        </pc:spChg>
        <pc:spChg chg="del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3" creationId="{E53526C7-BEAB-492F-9F5F-35988330622C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5" creationId="{32C6D62A-8AE8-7EC6-0548-8426B16234DD}"/>
          </ac:spMkLst>
        </pc:spChg>
        <pc:spChg chg="add mod ord">
          <ac:chgData name="Nigar Haliloğlu Aksoy" userId="f45b9582c771559e" providerId="LiveId" clId="{44FCF920-0016-4CE8-B9E1-A81C4CC40A23}" dt="2022-05-19T16:17:36.528" v="453"/>
          <ac:spMkLst>
            <pc:docMk/>
            <pc:sldMk cId="1120601412" sldId="264"/>
            <ac:spMk id="6" creationId="{C2AAA9FB-A0F6-2071-F7B0-A14BD3589AE8}"/>
          </ac:spMkLst>
        </pc:spChg>
        <pc:spChg chg="add mod ord">
          <ac:chgData name="Nigar Haliloğlu Aksoy" userId="f45b9582c771559e" providerId="LiveId" clId="{44FCF920-0016-4CE8-B9E1-A81C4CC40A23}" dt="2022-05-19T16:17:14.267" v="450" actId="700"/>
          <ac:spMkLst>
            <pc:docMk/>
            <pc:sldMk cId="1120601412" sldId="264"/>
            <ac:spMk id="7" creationId="{C511EDD1-23EF-A162-54D3-604AFA125BAA}"/>
          </ac:spMkLst>
        </pc:spChg>
        <pc:picChg chg="add mod ord">
          <ac:chgData name="Nigar Haliloğlu Aksoy" userId="f45b9582c771559e" providerId="LiveId" clId="{44FCF920-0016-4CE8-B9E1-A81C4CC40A23}" dt="2022-05-19T15:53:25.298" v="90" actId="167"/>
          <ac:picMkLst>
            <pc:docMk/>
            <pc:sldMk cId="1120601412" sldId="264"/>
            <ac:picMk id="4" creationId="{FE25D118-F994-6412-0466-C400E6747A23}"/>
          </ac:picMkLst>
        </pc:picChg>
        <pc:picChg chg="add mod">
          <ac:chgData name="Nigar Haliloğlu Aksoy" userId="f45b9582c771559e" providerId="LiveId" clId="{44FCF920-0016-4CE8-B9E1-A81C4CC40A23}" dt="2022-05-19T16:18:02.760" v="461" actId="14100"/>
          <ac:picMkLst>
            <pc:docMk/>
            <pc:sldMk cId="1120601412" sldId="264"/>
            <ac:picMk id="8" creationId="{4AA9B5BC-4A78-FCED-B756-08C71131A2FD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19:48.660" v="506"/>
        <pc:sldMkLst>
          <pc:docMk/>
          <pc:sldMk cId="843647210" sldId="265"/>
        </pc:sldMkLst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2" creationId="{298D98F4-1D6F-5EC8-8C88-751D39E91B28}"/>
          </ac:spMkLst>
        </pc:spChg>
        <pc:spChg chg="del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3" creationId="{4BBE1B99-3A03-E2BD-457C-C56069F64806}"/>
          </ac:spMkLst>
        </pc:spChg>
        <pc:spChg chg="add mod ord">
          <ac:chgData name="Nigar Haliloğlu Aksoy" userId="f45b9582c771559e" providerId="LiveId" clId="{44FCF920-0016-4CE8-B9E1-A81C4CC40A23}" dt="2022-05-19T16:18:12.630" v="462" actId="700"/>
          <ac:spMkLst>
            <pc:docMk/>
            <pc:sldMk cId="843647210" sldId="265"/>
            <ac:spMk id="5" creationId="{97FF5870-3621-5EB0-63D3-4BBFC3DD6AAA}"/>
          </ac:spMkLst>
        </pc:spChg>
        <pc:spChg chg="add mod ord">
          <ac:chgData name="Nigar Haliloğlu Aksoy" userId="f45b9582c771559e" providerId="LiveId" clId="{44FCF920-0016-4CE8-B9E1-A81C4CC40A23}" dt="2022-05-19T16:19:38.319" v="504" actId="27636"/>
          <ac:spMkLst>
            <pc:docMk/>
            <pc:sldMk cId="843647210" sldId="265"/>
            <ac:spMk id="6" creationId="{4BD60206-7120-2BBF-B7C9-F10F11FE3056}"/>
          </ac:spMkLst>
        </pc:spChg>
        <pc:spChg chg="add mod ord">
          <ac:chgData name="Nigar Haliloğlu Aksoy" userId="f45b9582c771559e" providerId="LiveId" clId="{44FCF920-0016-4CE8-B9E1-A81C4CC40A23}" dt="2022-05-19T16:19:38.319" v="503" actId="27636"/>
          <ac:spMkLst>
            <pc:docMk/>
            <pc:sldMk cId="843647210" sldId="265"/>
            <ac:spMk id="7" creationId="{35D8A93C-A158-D23C-CA58-C9F6BA08F496}"/>
          </ac:spMkLst>
        </pc:spChg>
        <pc:picChg chg="add mod ord">
          <ac:chgData name="Nigar Haliloğlu Aksoy" userId="f45b9582c771559e" providerId="LiveId" clId="{44FCF920-0016-4CE8-B9E1-A81C4CC40A23}" dt="2022-05-19T15:53:29.903" v="91" actId="167"/>
          <ac:picMkLst>
            <pc:docMk/>
            <pc:sldMk cId="843647210" sldId="265"/>
            <ac:picMk id="4" creationId="{80EDF222-BADA-7D66-A974-4136682174D4}"/>
          </ac:picMkLst>
        </pc:picChg>
        <pc:picChg chg="add del">
          <ac:chgData name="Nigar Haliloğlu Aksoy" userId="f45b9582c771559e" providerId="LiveId" clId="{44FCF920-0016-4CE8-B9E1-A81C4CC40A23}" dt="2022-05-19T16:19:48.660" v="506"/>
          <ac:picMkLst>
            <pc:docMk/>
            <pc:sldMk cId="843647210" sldId="265"/>
            <ac:picMk id="8" creationId="{5E629431-7C7F-E5E5-F5B2-BF7E8E837A53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3:32.891" v="1052" actId="21"/>
        <pc:sldMkLst>
          <pc:docMk/>
          <pc:sldMk cId="2905698060" sldId="266"/>
        </pc:sldMkLst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2" creationId="{7C2EBAA9-D348-4A73-0910-26E35A645EA8}"/>
          </ac:spMkLst>
        </pc:spChg>
        <pc:spChg chg="del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3" creationId="{7012C47C-E09D-0808-7D35-7EFAD73A37AB}"/>
          </ac:spMkLst>
        </pc:spChg>
        <pc:spChg chg="add del mod ord">
          <ac:chgData name="Nigar Haliloğlu Aksoy" userId="f45b9582c771559e" providerId="LiveId" clId="{44FCF920-0016-4CE8-B9E1-A81C4CC40A23}" dt="2022-05-19T16:21:40.786" v="516" actId="21"/>
          <ac:spMkLst>
            <pc:docMk/>
            <pc:sldMk cId="2905698060" sldId="266"/>
            <ac:spMk id="5" creationId="{D31B1759-B5E2-0805-35AF-DC66D2BCD0F9}"/>
          </ac:spMkLst>
        </pc:spChg>
        <pc:spChg chg="add mod ord">
          <ac:chgData name="Nigar Haliloğlu Aksoy" userId="f45b9582c771559e" providerId="LiveId" clId="{44FCF920-0016-4CE8-B9E1-A81C4CC40A23}" dt="2022-05-19T16:20:47.913" v="511" actId="12"/>
          <ac:spMkLst>
            <pc:docMk/>
            <pc:sldMk cId="2905698060" sldId="266"/>
            <ac:spMk id="6" creationId="{D46F4915-711B-1547-2451-D6BC2B0B3B80}"/>
          </ac:spMkLst>
        </pc:spChg>
        <pc:spChg chg="add mod ord">
          <ac:chgData name="Nigar Haliloğlu Aksoy" userId="f45b9582c771559e" providerId="LiveId" clId="{44FCF920-0016-4CE8-B9E1-A81C4CC40A23}" dt="2022-05-19T16:20:16.173" v="507" actId="700"/>
          <ac:spMkLst>
            <pc:docMk/>
            <pc:sldMk cId="2905698060" sldId="266"/>
            <ac:spMk id="7" creationId="{EF436B4B-5749-C93F-8A75-B62D8B618BDD}"/>
          </ac:spMkLst>
        </pc:spChg>
        <pc:picChg chg="add del mod">
          <ac:chgData name="Nigar Haliloğlu Aksoy" userId="f45b9582c771559e" providerId="LiveId" clId="{44FCF920-0016-4CE8-B9E1-A81C4CC40A23}" dt="2022-05-19T16:53:32.891" v="1052" actId="21"/>
          <ac:picMkLst>
            <pc:docMk/>
            <pc:sldMk cId="2905698060" sldId="266"/>
            <ac:picMk id="2" creationId="{2F6CB917-08F1-587B-829D-716909042FA2}"/>
          </ac:picMkLst>
        </pc:picChg>
        <pc:picChg chg="add mod ord">
          <ac:chgData name="Nigar Haliloğlu Aksoy" userId="f45b9582c771559e" providerId="LiveId" clId="{44FCF920-0016-4CE8-B9E1-A81C4CC40A23}" dt="2022-05-19T15:53:32.307" v="92" actId="167"/>
          <ac:picMkLst>
            <pc:docMk/>
            <pc:sldMk cId="2905698060" sldId="266"/>
            <ac:picMk id="4" creationId="{E3A3FD9D-EA07-D202-79FE-3973DC657BCC}"/>
          </ac:picMkLst>
        </pc:picChg>
        <pc:picChg chg="add del mod">
          <ac:chgData name="Nigar Haliloğlu Aksoy" userId="f45b9582c771559e" providerId="LiveId" clId="{44FCF920-0016-4CE8-B9E1-A81C4CC40A23}" dt="2022-05-19T16:53:17.818" v="1045" actId="21"/>
          <ac:picMkLst>
            <pc:docMk/>
            <pc:sldMk cId="2905698060" sldId="266"/>
            <ac:picMk id="8" creationId="{5AFB16A0-316B-0BE6-8AC6-6B7264727979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55:23.327" v="1076" actId="1076"/>
        <pc:sldMkLst>
          <pc:docMk/>
          <pc:sldMk cId="792552392" sldId="267"/>
        </pc:sldMkLst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2" creationId="{3AFBF7BC-1825-DA63-FF99-23135987FE01}"/>
          </ac:spMkLst>
        </pc:spChg>
        <pc:spChg chg="del mod ord">
          <ac:chgData name="Nigar Haliloğlu Aksoy" userId="f45b9582c771559e" providerId="LiveId" clId="{44FCF920-0016-4CE8-B9E1-A81C4CC40A23}" dt="2022-05-19T16:26:05.300" v="524" actId="700"/>
          <ac:spMkLst>
            <pc:docMk/>
            <pc:sldMk cId="792552392" sldId="267"/>
            <ac:spMk id="3" creationId="{40D2C19C-FEF6-0819-BA09-228EDC1D921D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5" creationId="{9AC9C149-D28F-7AF1-AF1D-DF02EB895E15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6" creationId="{A9E1A211-898E-FD03-1B3F-F32E14CE4C27}"/>
          </ac:spMkLst>
        </pc:spChg>
        <pc:spChg chg="add del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7" creationId="{B1D0665E-DBB3-DB6B-488F-58BB5BF7D64A}"/>
          </ac:spMkLst>
        </pc:spChg>
        <pc:spChg chg="add mod ord">
          <ac:chgData name="Nigar Haliloğlu Aksoy" userId="f45b9582c771559e" providerId="LiveId" clId="{44FCF920-0016-4CE8-B9E1-A81C4CC40A23}" dt="2022-05-19T16:26:47.318" v="546" actId="20577"/>
          <ac:spMkLst>
            <pc:docMk/>
            <pc:sldMk cId="792552392" sldId="267"/>
            <ac:spMk id="8" creationId="{0807B2D9-CC5B-04BA-91BE-2F02B4921389}"/>
          </ac:spMkLst>
        </pc:spChg>
        <pc:spChg chg="add mod ord">
          <ac:chgData name="Nigar Haliloğlu Aksoy" userId="f45b9582c771559e" providerId="LiveId" clId="{44FCF920-0016-4CE8-B9E1-A81C4CC40A23}" dt="2022-05-19T16:26:40.071" v="525" actId="700"/>
          <ac:spMkLst>
            <pc:docMk/>
            <pc:sldMk cId="792552392" sldId="267"/>
            <ac:spMk id="9" creationId="{45F5D069-7F71-222C-EA0C-1CB4EB878436}"/>
          </ac:spMkLst>
        </pc:spChg>
        <pc:picChg chg="add mod">
          <ac:chgData name="Nigar Haliloğlu Aksoy" userId="f45b9582c771559e" providerId="LiveId" clId="{44FCF920-0016-4CE8-B9E1-A81C4CC40A23}" dt="2022-05-19T16:53:41.519" v="1056" actId="1076"/>
          <ac:picMkLst>
            <pc:docMk/>
            <pc:sldMk cId="792552392" sldId="267"/>
            <ac:picMk id="2" creationId="{BA354EAB-20AC-CB89-0E86-40E9973C00D5}"/>
          </ac:picMkLst>
        </pc:picChg>
        <pc:picChg chg="add mod">
          <ac:chgData name="Nigar Haliloğlu Aksoy" userId="f45b9582c771559e" providerId="LiveId" clId="{44FCF920-0016-4CE8-B9E1-A81C4CC40A23}" dt="2022-05-19T16:55:23.327" v="1076" actId="1076"/>
          <ac:picMkLst>
            <pc:docMk/>
            <pc:sldMk cId="792552392" sldId="267"/>
            <ac:picMk id="3" creationId="{45D82C36-E730-4749-4978-9BDEBE7F047E}"/>
          </ac:picMkLst>
        </pc:picChg>
        <pc:picChg chg="add mod ord">
          <ac:chgData name="Nigar Haliloğlu Aksoy" userId="f45b9582c771559e" providerId="LiveId" clId="{44FCF920-0016-4CE8-B9E1-A81C4CC40A23}" dt="2022-05-19T16:55:15.957" v="1073" actId="14100"/>
          <ac:picMkLst>
            <pc:docMk/>
            <pc:sldMk cId="792552392" sldId="267"/>
            <ac:picMk id="4" creationId="{F40EC935-4B1C-7593-19AB-F0CF2CB1E38A}"/>
          </ac:picMkLst>
        </pc:picChg>
        <pc:picChg chg="add del mod">
          <ac:chgData name="Nigar Haliloğlu Aksoy" userId="f45b9582c771559e" providerId="LiveId" clId="{44FCF920-0016-4CE8-B9E1-A81C4CC40A23}" dt="2022-05-19T16:53:37.662" v="1054" actId="21"/>
          <ac:picMkLst>
            <pc:docMk/>
            <pc:sldMk cId="792552392" sldId="267"/>
            <ac:picMk id="10" creationId="{2F6AE378-DC56-0F72-C609-421DDA5E325F}"/>
          </ac:picMkLst>
        </pc:picChg>
        <pc:picChg chg="add del mod">
          <ac:chgData name="Nigar Haliloğlu Aksoy" userId="f45b9582c771559e" providerId="LiveId" clId="{44FCF920-0016-4CE8-B9E1-A81C4CC40A23}" dt="2022-05-19T16:55:16.372" v="1074"/>
          <ac:picMkLst>
            <pc:docMk/>
            <pc:sldMk cId="792552392" sldId="267"/>
            <ac:picMk id="1026" creationId="{A16D313E-3781-5A3A-8B14-4EA9FBF17487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31:15.317" v="617" actId="27636"/>
        <pc:sldMkLst>
          <pc:docMk/>
          <pc:sldMk cId="540741330" sldId="268"/>
        </pc:sldMkLst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2" creationId="{CFD1C0F3-F86C-4B5B-08EA-11D48F2DBAE3}"/>
          </ac:spMkLst>
        </pc:spChg>
        <pc:spChg chg="del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3" creationId="{2584093B-45FB-4DD3-CFE8-B900293D5323}"/>
          </ac:spMkLst>
        </pc:spChg>
        <pc:spChg chg="add mod ord">
          <ac:chgData name="Nigar Haliloğlu Aksoy" userId="f45b9582c771559e" providerId="LiveId" clId="{44FCF920-0016-4CE8-B9E1-A81C4CC40A23}" dt="2022-05-19T16:28:39.350" v="551" actId="700"/>
          <ac:spMkLst>
            <pc:docMk/>
            <pc:sldMk cId="540741330" sldId="268"/>
            <ac:spMk id="6" creationId="{19B96C6B-A5D4-4EC5-10DC-58D2949205FF}"/>
          </ac:spMkLst>
        </pc:spChg>
        <pc:spChg chg="add mod ord">
          <ac:chgData name="Nigar Haliloğlu Aksoy" userId="f45b9582c771559e" providerId="LiveId" clId="{44FCF920-0016-4CE8-B9E1-A81C4CC40A23}" dt="2022-05-19T16:31:15.317" v="617" actId="27636"/>
          <ac:spMkLst>
            <pc:docMk/>
            <pc:sldMk cId="540741330" sldId="268"/>
            <ac:spMk id="7" creationId="{3828CE20-AA3A-8252-966E-21A538F0269D}"/>
          </ac:spMkLst>
        </pc:spChg>
        <pc:spChg chg="add mod ord">
          <ac:chgData name="Nigar Haliloğlu Aksoy" userId="f45b9582c771559e" providerId="LiveId" clId="{44FCF920-0016-4CE8-B9E1-A81C4CC40A23}" dt="2022-05-19T16:31:15.317" v="616" actId="27636"/>
          <ac:spMkLst>
            <pc:docMk/>
            <pc:sldMk cId="540741330" sldId="268"/>
            <ac:spMk id="8" creationId="{4DAF2CDE-78B8-2B65-F4BF-2395EBFCFF25}"/>
          </ac:spMkLst>
        </pc:spChg>
        <pc:picChg chg="add mod ord">
          <ac:chgData name="Nigar Haliloğlu Aksoy" userId="f45b9582c771559e" providerId="LiveId" clId="{44FCF920-0016-4CE8-B9E1-A81C4CC40A23}" dt="2022-05-19T15:54:16.852" v="102" actId="1076"/>
          <ac:picMkLst>
            <pc:docMk/>
            <pc:sldMk cId="540741330" sldId="268"/>
            <ac:picMk id="4" creationId="{0148EA86-E59B-E746-A04C-DA0F62A6C30D}"/>
          </ac:picMkLst>
        </pc:picChg>
        <pc:picChg chg="add del mod ord">
          <ac:chgData name="Nigar Haliloğlu Aksoy" userId="f45b9582c771559e" providerId="LiveId" clId="{44FCF920-0016-4CE8-B9E1-A81C4CC40A23}" dt="2022-05-19T15:54:19.015" v="104"/>
          <ac:picMkLst>
            <pc:docMk/>
            <pc:sldMk cId="540741330" sldId="268"/>
            <ac:picMk id="5" creationId="{9FEAB319-F794-BA46-C401-D787C895B1EF}"/>
          </ac:picMkLst>
        </pc:picChg>
      </pc:sldChg>
      <pc:sldChg chg="addSp modSp new mod">
        <pc:chgData name="Nigar Haliloğlu Aksoy" userId="f45b9582c771559e" providerId="LiveId" clId="{44FCF920-0016-4CE8-B9E1-A81C4CC40A23}" dt="2022-05-19T15:55:53.741" v="150" actId="20577"/>
        <pc:sldMkLst>
          <pc:docMk/>
          <pc:sldMk cId="4179877728" sldId="269"/>
        </pc:sldMkLst>
        <pc:spChg chg="mod">
          <ac:chgData name="Nigar Haliloğlu Aksoy" userId="f45b9582c771559e" providerId="LiveId" clId="{44FCF920-0016-4CE8-B9E1-A81C4CC40A23}" dt="2022-05-19T15:55:53.741" v="150" actId="20577"/>
          <ac:spMkLst>
            <pc:docMk/>
            <pc:sldMk cId="4179877728" sldId="269"/>
            <ac:spMk id="3" creationId="{DB73CEAC-7F7C-BA6E-7EA8-ADF7F9474C42}"/>
          </ac:spMkLst>
        </pc:spChg>
        <pc:picChg chg="add mod ord">
          <ac:chgData name="Nigar Haliloğlu Aksoy" userId="f45b9582c771559e" providerId="LiveId" clId="{44FCF920-0016-4CE8-B9E1-A81C4CC40A23}" dt="2022-05-19T15:55:34.106" v="107" actId="167"/>
          <ac:picMkLst>
            <pc:docMk/>
            <pc:sldMk cId="4179877728" sldId="269"/>
            <ac:picMk id="4" creationId="{75F0A58A-3734-2C2D-B35D-7EC927E669CA}"/>
          </ac:picMkLst>
        </pc:picChg>
      </pc:sldChg>
      <pc:sldChg chg="addSp delSp modSp new mod modClrScheme chgLayout">
        <pc:chgData name="Nigar Haliloğlu Aksoy" userId="f45b9582c771559e" providerId="LiveId" clId="{44FCF920-0016-4CE8-B9E1-A81C4CC40A23}" dt="2022-05-19T16:08:07.363" v="314" actId="20577"/>
        <pc:sldMkLst>
          <pc:docMk/>
          <pc:sldMk cId="3535465453" sldId="270"/>
        </pc:sldMkLst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2" creationId="{AFCABABB-F863-E89C-A9EE-6E4FA35BD4DC}"/>
          </ac:spMkLst>
        </pc:spChg>
        <pc:spChg chg="del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3" creationId="{18EDE553-46CE-9AB1-4B77-8C40C68E63B3}"/>
          </ac:spMkLst>
        </pc:spChg>
        <pc:spChg chg="del">
          <ac:chgData name="Nigar Haliloğlu Aksoy" userId="f45b9582c771559e" providerId="LiveId" clId="{44FCF920-0016-4CE8-B9E1-A81C4CC40A23}" dt="2022-05-19T16:07:33.211" v="269"/>
          <ac:spMkLst>
            <pc:docMk/>
            <pc:sldMk cId="3535465453" sldId="270"/>
            <ac:spMk id="4" creationId="{2CD321DF-F800-2571-A60A-5312DA6C7E3B}"/>
          </ac:spMkLst>
        </pc:spChg>
        <pc:spChg chg="add mod ord">
          <ac:chgData name="Nigar Haliloğlu Aksoy" userId="f45b9582c771559e" providerId="LiveId" clId="{44FCF920-0016-4CE8-B9E1-A81C4CC40A23}" dt="2022-05-19T16:08:07.363" v="314" actId="20577"/>
          <ac:spMkLst>
            <pc:docMk/>
            <pc:sldMk cId="3535465453" sldId="270"/>
            <ac:spMk id="7" creationId="{95AC3109-2BED-302B-549E-C6252E780141}"/>
          </ac:spMkLst>
        </pc:spChg>
        <pc:spChg chg="add mod ord">
          <ac:chgData name="Nigar Haliloğlu Aksoy" userId="f45b9582c771559e" providerId="LiveId" clId="{44FCF920-0016-4CE8-B9E1-A81C4CC40A23}" dt="2022-05-19T16:07:51.509" v="273" actId="700"/>
          <ac:spMkLst>
            <pc:docMk/>
            <pc:sldMk cId="3535465453" sldId="270"/>
            <ac:spMk id="8" creationId="{AAEEAD58-CE7F-5899-340E-4B8BFBF093D1}"/>
          </ac:spMkLst>
        </pc:spChg>
        <pc:picChg chg="add mod ord">
          <ac:chgData name="Nigar Haliloğlu Aksoy" userId="f45b9582c771559e" providerId="LiveId" clId="{44FCF920-0016-4CE8-B9E1-A81C4CC40A23}" dt="2022-05-19T16:07:55.588" v="275" actId="14100"/>
          <ac:picMkLst>
            <pc:docMk/>
            <pc:sldMk cId="3535465453" sldId="270"/>
            <ac:picMk id="5" creationId="{A8BD75D0-E868-48C8-FE38-EC2D3D9CEF5A}"/>
          </ac:picMkLst>
        </pc:picChg>
        <pc:picChg chg="add mod ord">
          <ac:chgData name="Nigar Haliloğlu Aksoy" userId="f45b9582c771559e" providerId="LiveId" clId="{44FCF920-0016-4CE8-B9E1-A81C4CC40A23}" dt="2022-05-19T16:07:46.619" v="272" actId="1076"/>
          <ac:picMkLst>
            <pc:docMk/>
            <pc:sldMk cId="3535465453" sldId="270"/>
            <ac:picMk id="6" creationId="{F8D87DCF-69F7-4FCD-1B3F-8A46DF4CBD76}"/>
          </ac:picMkLst>
        </pc:picChg>
      </pc:sldChg>
      <pc:sldChg chg="addSp delSp modSp new mod chgLayout">
        <pc:chgData name="Nigar Haliloğlu Aksoy" userId="f45b9582c771559e" providerId="LiveId" clId="{44FCF920-0016-4CE8-B9E1-A81C4CC40A23}" dt="2022-05-19T16:45:26.417" v="889" actId="113"/>
        <pc:sldMkLst>
          <pc:docMk/>
          <pc:sldMk cId="2605082712" sldId="271"/>
        </pc:sldMkLst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2" creationId="{72DF6278-0152-FF5C-E755-173AADA3FA2D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3" creationId="{D6291E3A-2505-FD1E-D8AB-553D32DD6182}"/>
          </ac:spMkLst>
        </pc:spChg>
        <pc:spChg chg="del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4" creationId="{BCE0E801-4663-AF26-BBF5-30F48072B8F5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6" creationId="{D660D11D-8878-B796-1BAF-36A5085D42A6}"/>
          </ac:spMkLst>
        </pc:spChg>
        <pc:spChg chg="add mod ord">
          <ac:chgData name="Nigar Haliloğlu Aksoy" userId="f45b9582c771559e" providerId="LiveId" clId="{44FCF920-0016-4CE8-B9E1-A81C4CC40A23}" dt="2022-05-19T16:45:26.417" v="889" actId="113"/>
          <ac:spMkLst>
            <pc:docMk/>
            <pc:sldMk cId="2605082712" sldId="271"/>
            <ac:spMk id="7" creationId="{2A8A21AF-06FC-FAAC-AEEA-417E20AAC7B9}"/>
          </ac:spMkLst>
        </pc:spChg>
        <pc:spChg chg="add mod ord">
          <ac:chgData name="Nigar Haliloğlu Aksoy" userId="f45b9582c771559e" providerId="LiveId" clId="{44FCF920-0016-4CE8-B9E1-A81C4CC40A23}" dt="2022-05-19T16:31:33.469" v="624" actId="700"/>
          <ac:spMkLst>
            <pc:docMk/>
            <pc:sldMk cId="2605082712" sldId="271"/>
            <ac:spMk id="8" creationId="{330C22B8-9878-A78E-0F29-45005AB16E60}"/>
          </ac:spMkLst>
        </pc:spChg>
        <pc:picChg chg="add mod ord">
          <ac:chgData name="Nigar Haliloğlu Aksoy" userId="f45b9582c771559e" providerId="LiveId" clId="{44FCF920-0016-4CE8-B9E1-A81C4CC40A23}" dt="2022-05-19T16:31:36.687" v="625" actId="167"/>
          <ac:picMkLst>
            <pc:docMk/>
            <pc:sldMk cId="2605082712" sldId="271"/>
            <ac:picMk id="5" creationId="{F7978B79-679F-742E-79A8-32B777BE114C}"/>
          </ac:picMkLst>
        </pc:picChg>
      </pc:sldChg>
      <pc:sldChg chg="addSp modSp new mod">
        <pc:chgData name="Nigar Haliloğlu Aksoy" userId="f45b9582c771559e" providerId="LiveId" clId="{44FCF920-0016-4CE8-B9E1-A81C4CC40A23}" dt="2022-05-19T16:46:57.161" v="979" actId="255"/>
        <pc:sldMkLst>
          <pc:docMk/>
          <pc:sldMk cId="1565174970" sldId="272"/>
        </pc:sldMkLst>
        <pc:spChg chg="mod">
          <ac:chgData name="Nigar Haliloğlu Aksoy" userId="f45b9582c771559e" providerId="LiveId" clId="{44FCF920-0016-4CE8-B9E1-A81C4CC40A23}" dt="2022-05-19T16:46:57.161" v="979" actId="255"/>
          <ac:spMkLst>
            <pc:docMk/>
            <pc:sldMk cId="1565174970" sldId="272"/>
            <ac:spMk id="3" creationId="{B244B6E2-B6FE-472A-ACF1-934B7EDEF8DC}"/>
          </ac:spMkLst>
        </pc:spChg>
        <pc:picChg chg="add mod ord">
          <ac:chgData name="Nigar Haliloğlu Aksoy" userId="f45b9582c771559e" providerId="LiveId" clId="{44FCF920-0016-4CE8-B9E1-A81C4CC40A23}" dt="2022-05-19T16:31:39.672" v="626" actId="167"/>
          <ac:picMkLst>
            <pc:docMk/>
            <pc:sldMk cId="1565174970" sldId="272"/>
            <ac:picMk id="5" creationId="{22975DAA-D2C1-9D4E-1D94-5D83AC9B265F}"/>
          </ac:picMkLst>
        </pc:picChg>
      </pc:sldChg>
      <pc:sldChg chg="addSp delSp modSp new mod ord">
        <pc:chgData name="Nigar Haliloğlu Aksoy" userId="f45b9582c771559e" providerId="LiveId" clId="{44FCF920-0016-4CE8-B9E1-A81C4CC40A23}" dt="2022-05-19T16:45:43.310" v="891"/>
        <pc:sldMkLst>
          <pc:docMk/>
          <pc:sldMk cId="736778103" sldId="273"/>
        </pc:sldMkLst>
        <pc:spChg chg="del">
          <ac:chgData name="Nigar Haliloğlu Aksoy" userId="f45b9582c771559e" providerId="LiveId" clId="{44FCF920-0016-4CE8-B9E1-A81C4CC40A23}" dt="2022-05-19T16:37:09.221" v="643" actId="21"/>
          <ac:spMkLst>
            <pc:docMk/>
            <pc:sldMk cId="736778103" sldId="273"/>
            <ac:spMk id="2" creationId="{33A39789-2096-9B70-83E9-6817B0AAE5AA}"/>
          </ac:spMkLst>
        </pc:spChg>
        <pc:spChg chg="mod">
          <ac:chgData name="Nigar Haliloğlu Aksoy" userId="f45b9582c771559e" providerId="LiveId" clId="{44FCF920-0016-4CE8-B9E1-A81C4CC40A23}" dt="2022-05-19T16:37:24.743" v="649" actId="12"/>
          <ac:spMkLst>
            <pc:docMk/>
            <pc:sldMk cId="736778103" sldId="273"/>
            <ac:spMk id="3" creationId="{9A176A6A-F595-826E-E4D4-491B0577995A}"/>
          </ac:spMkLst>
        </pc:spChg>
        <pc:spChg chg="mod">
          <ac:chgData name="Nigar Haliloğlu Aksoy" userId="f45b9582c771559e" providerId="LiveId" clId="{44FCF920-0016-4CE8-B9E1-A81C4CC40A23}" dt="2022-05-19T16:36:43.884" v="635" actId="27636"/>
          <ac:spMkLst>
            <pc:docMk/>
            <pc:sldMk cId="736778103" sldId="273"/>
            <ac:spMk id="4" creationId="{4E3110A3-80D3-DEF6-75A7-FF684D4DF47D}"/>
          </ac:spMkLst>
        </pc:spChg>
        <pc:picChg chg="add mod ord">
          <ac:chgData name="Nigar Haliloğlu Aksoy" userId="f45b9582c771559e" providerId="LiveId" clId="{44FCF920-0016-4CE8-B9E1-A81C4CC40A23}" dt="2022-05-19T16:37:01.991" v="641" actId="1076"/>
          <ac:picMkLst>
            <pc:docMk/>
            <pc:sldMk cId="736778103" sldId="273"/>
            <ac:picMk id="5" creationId="{82395B08-8A72-BC97-85D5-302C7E090E31}"/>
          </ac:picMkLst>
        </pc:picChg>
        <pc:picChg chg="add mod">
          <ac:chgData name="Nigar Haliloğlu Aksoy" userId="f45b9582c771559e" providerId="LiveId" clId="{44FCF920-0016-4CE8-B9E1-A81C4CC40A23}" dt="2022-05-19T16:37:18.410" v="648" actId="1076"/>
          <ac:picMkLst>
            <pc:docMk/>
            <pc:sldMk cId="736778103" sldId="273"/>
            <ac:picMk id="6" creationId="{882CE9D1-4195-7780-8420-9128E11CCF0D}"/>
          </ac:picMkLst>
        </pc:picChg>
      </pc:sldChg>
      <pc:sldChg chg="addSp modSp new mod">
        <pc:chgData name="Nigar Haliloğlu Aksoy" userId="f45b9582c771559e" providerId="LiveId" clId="{44FCF920-0016-4CE8-B9E1-A81C4CC40A23}" dt="2022-05-19T16:39:32.942" v="714" actId="20577"/>
        <pc:sldMkLst>
          <pc:docMk/>
          <pc:sldMk cId="4181838114" sldId="274"/>
        </pc:sldMkLst>
        <pc:spChg chg="mod">
          <ac:chgData name="Nigar Haliloğlu Aksoy" userId="f45b9582c771559e" providerId="LiveId" clId="{44FCF920-0016-4CE8-B9E1-A81C4CC40A23}" dt="2022-05-19T16:39:32.942" v="714" actId="20577"/>
          <ac:spMkLst>
            <pc:docMk/>
            <pc:sldMk cId="4181838114" sldId="274"/>
            <ac:spMk id="3" creationId="{8AB20386-983F-8D5B-4EDA-3CB1766566E6}"/>
          </ac:spMkLst>
        </pc:spChg>
        <pc:picChg chg="add ord">
          <ac:chgData name="Nigar Haliloğlu Aksoy" userId="f45b9582c771559e" providerId="LiveId" clId="{44FCF920-0016-4CE8-B9E1-A81C4CC40A23}" dt="2022-05-19T16:38:15.232" v="656" actId="167"/>
          <ac:picMkLst>
            <pc:docMk/>
            <pc:sldMk cId="4181838114" sldId="274"/>
            <ac:picMk id="5" creationId="{A1D868DF-032C-531F-EEB2-FBFF0ED73905}"/>
          </ac:picMkLst>
        </pc:picChg>
      </pc:sldChg>
      <pc:sldChg chg="addSp modSp new mod">
        <pc:chgData name="Nigar Haliloğlu Aksoy" userId="f45b9582c771559e" providerId="LiveId" clId="{44FCF920-0016-4CE8-B9E1-A81C4CC40A23}" dt="2022-05-19T16:41:18.330" v="773" actId="27636"/>
        <pc:sldMkLst>
          <pc:docMk/>
          <pc:sldMk cId="1053939743" sldId="275"/>
        </pc:sldMkLst>
        <pc:spChg chg="mod">
          <ac:chgData name="Nigar Haliloğlu Aksoy" userId="f45b9582c771559e" providerId="LiveId" clId="{44FCF920-0016-4CE8-B9E1-A81C4CC40A23}" dt="2022-05-19T16:41:18.330" v="773" actId="27636"/>
          <ac:spMkLst>
            <pc:docMk/>
            <pc:sldMk cId="1053939743" sldId="275"/>
            <ac:spMk id="3" creationId="{705C60D3-ABDD-5B2D-967F-553BEC658BBC}"/>
          </ac:spMkLst>
        </pc:spChg>
        <pc:spChg chg="mod">
          <ac:chgData name="Nigar Haliloğlu Aksoy" userId="f45b9582c771559e" providerId="LiveId" clId="{44FCF920-0016-4CE8-B9E1-A81C4CC40A23}" dt="2022-05-19T16:41:18.330" v="772" actId="27636"/>
          <ac:spMkLst>
            <pc:docMk/>
            <pc:sldMk cId="1053939743" sldId="275"/>
            <ac:spMk id="4" creationId="{C6986E5B-0962-9F0E-4DF2-6BAB7B8C2F0D}"/>
          </ac:spMkLst>
        </pc:spChg>
        <pc:picChg chg="add ord">
          <ac:chgData name="Nigar Haliloğlu Aksoy" userId="f45b9582c771559e" providerId="LiveId" clId="{44FCF920-0016-4CE8-B9E1-A81C4CC40A23}" dt="2022-05-19T16:38:17.980" v="657" actId="167"/>
          <ac:picMkLst>
            <pc:docMk/>
            <pc:sldMk cId="1053939743" sldId="275"/>
            <ac:picMk id="5" creationId="{00FD1FBA-AD2E-B49B-90EE-ED1AAB1E9A2F}"/>
          </ac:picMkLst>
        </pc:picChg>
      </pc:sldChg>
      <pc:sldChg chg="addSp delSp modSp new mod ord modClrScheme chgLayout">
        <pc:chgData name="Nigar Haliloğlu Aksoy" userId="f45b9582c771559e" providerId="LiveId" clId="{44FCF920-0016-4CE8-B9E1-A81C4CC40A23}" dt="2022-05-19T16:44:07.595" v="877" actId="1076"/>
        <pc:sldMkLst>
          <pc:docMk/>
          <pc:sldMk cId="3119235409" sldId="276"/>
        </pc:sldMkLst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2" creationId="{CA3EF053-F3AF-B861-CA56-9A52EBD8B904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3" creationId="{6B6C57C8-6420-E96D-7341-99E335D1BB28}"/>
          </ac:spMkLst>
        </pc:spChg>
        <pc:spChg chg="del">
          <ac:chgData name="Nigar Haliloğlu Aksoy" userId="f45b9582c771559e" providerId="LiveId" clId="{44FCF920-0016-4CE8-B9E1-A81C4CC40A23}" dt="2022-05-19T16:38:23.411" v="659" actId="700"/>
          <ac:spMkLst>
            <pc:docMk/>
            <pc:sldMk cId="3119235409" sldId="276"/>
            <ac:spMk id="4" creationId="{559B48FE-47F4-3241-11CF-77BC04E21408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6" creationId="{136FF4C0-4C94-6E91-7580-2A912DDD5421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7" creationId="{30FE4F30-1001-DE38-3D52-FD86A59720E2}"/>
          </ac:spMkLst>
        </pc:spChg>
        <pc:spChg chg="add del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8" creationId="{D6623F10-6909-2E0C-9498-3A5B118AD35C}"/>
          </ac:spMkLst>
        </pc:spChg>
        <pc:spChg chg="add mod ord">
          <ac:chgData name="Nigar Haliloğlu Aksoy" userId="f45b9582c771559e" providerId="LiveId" clId="{44FCF920-0016-4CE8-B9E1-A81C4CC40A23}" dt="2022-05-19T16:43:32.661" v="868" actId="20577"/>
          <ac:spMkLst>
            <pc:docMk/>
            <pc:sldMk cId="3119235409" sldId="276"/>
            <ac:spMk id="9" creationId="{D6733152-1A7D-435B-17BD-9741DC54DF18}"/>
          </ac:spMkLst>
        </pc:spChg>
        <pc:spChg chg="add mod ord">
          <ac:chgData name="Nigar Haliloğlu Aksoy" userId="f45b9582c771559e" providerId="LiveId" clId="{44FCF920-0016-4CE8-B9E1-A81C4CC40A23}" dt="2022-05-19T16:43:06.048" v="776" actId="700"/>
          <ac:spMkLst>
            <pc:docMk/>
            <pc:sldMk cId="3119235409" sldId="276"/>
            <ac:spMk id="10" creationId="{D18F5BFC-54FA-1EE5-43F6-A5D883560E6F}"/>
          </ac:spMkLst>
        </pc:spChg>
        <pc:picChg chg="add mod ord">
          <ac:chgData name="Nigar Haliloğlu Aksoy" userId="f45b9582c771559e" providerId="LiveId" clId="{44FCF920-0016-4CE8-B9E1-A81C4CC40A23}" dt="2022-05-19T16:43:59.329" v="873" actId="1076"/>
          <ac:picMkLst>
            <pc:docMk/>
            <pc:sldMk cId="3119235409" sldId="276"/>
            <ac:picMk id="5" creationId="{E1D9C1FC-1151-388D-0A6E-DFBA50574B94}"/>
          </ac:picMkLst>
        </pc:picChg>
        <pc:picChg chg="add mod">
          <ac:chgData name="Nigar Haliloğlu Aksoy" userId="f45b9582c771559e" providerId="LiveId" clId="{44FCF920-0016-4CE8-B9E1-A81C4CC40A23}" dt="2022-05-19T16:44:07.595" v="877" actId="1076"/>
          <ac:picMkLst>
            <pc:docMk/>
            <pc:sldMk cId="3119235409" sldId="276"/>
            <ac:picMk id="11" creationId="{523F857A-0F6B-F6FD-DC03-49097EC0F781}"/>
          </ac:picMkLst>
        </pc:picChg>
      </pc:sldChg>
      <pc:sldChg chg="addSp modSp new mod">
        <pc:chgData name="Nigar Haliloğlu Aksoy" userId="f45b9582c771559e" providerId="LiveId" clId="{44FCF920-0016-4CE8-B9E1-A81C4CC40A23}" dt="2022-05-19T16:48:27.459" v="1019" actId="20577"/>
        <pc:sldMkLst>
          <pc:docMk/>
          <pc:sldMk cId="3170712274" sldId="277"/>
        </pc:sldMkLst>
        <pc:spChg chg="mod">
          <ac:chgData name="Nigar Haliloğlu Aksoy" userId="f45b9582c771559e" providerId="LiveId" clId="{44FCF920-0016-4CE8-B9E1-A81C4CC40A23}" dt="2022-05-19T16:48:27.459" v="1019" actId="20577"/>
          <ac:spMkLst>
            <pc:docMk/>
            <pc:sldMk cId="3170712274" sldId="277"/>
            <ac:spMk id="3" creationId="{BB875F82-D6CC-B984-F999-7B1046F0E6D5}"/>
          </ac:spMkLst>
        </pc:spChg>
        <pc:picChg chg="add mod ord">
          <ac:chgData name="Nigar Haliloğlu Aksoy" userId="f45b9582c771559e" providerId="LiveId" clId="{44FCF920-0016-4CE8-B9E1-A81C4CC40A23}" dt="2022-05-19T16:47:41.919" v="982" actId="167"/>
          <ac:picMkLst>
            <pc:docMk/>
            <pc:sldMk cId="3170712274" sldId="277"/>
            <ac:picMk id="5" creationId="{686D8D69-ED41-DD35-348D-685B65408279}"/>
          </ac:picMkLst>
        </pc:picChg>
      </pc:sldChg>
      <pc:sldChg chg="addSp delSp modSp new mod">
        <pc:chgData name="Nigar Haliloğlu Aksoy" userId="f45b9582c771559e" providerId="LiveId" clId="{44FCF920-0016-4CE8-B9E1-A81C4CC40A23}" dt="2022-05-19T16:51:06.608" v="1037" actId="1076"/>
        <pc:sldMkLst>
          <pc:docMk/>
          <pc:sldMk cId="1798450791" sldId="278"/>
        </pc:sldMkLst>
        <pc:spChg chg="del">
          <ac:chgData name="Nigar Haliloğlu Aksoy" userId="f45b9582c771559e" providerId="LiveId" clId="{44FCF920-0016-4CE8-B9E1-A81C4CC40A23}" dt="2022-05-19T16:50:34.758" v="1029" actId="21"/>
          <ac:spMkLst>
            <pc:docMk/>
            <pc:sldMk cId="1798450791" sldId="278"/>
            <ac:spMk id="2" creationId="{91883ABE-85B6-B178-667F-CEF143ED3D14}"/>
          </ac:spMkLst>
        </pc:spChg>
        <pc:spChg chg="mod">
          <ac:chgData name="Nigar Haliloğlu Aksoy" userId="f45b9582c771559e" providerId="LiveId" clId="{44FCF920-0016-4CE8-B9E1-A81C4CC40A23}" dt="2022-05-19T16:49:19.655" v="1026" actId="12"/>
          <ac:spMkLst>
            <pc:docMk/>
            <pc:sldMk cId="1798450791" sldId="278"/>
            <ac:spMk id="3" creationId="{30129C29-4775-CB21-6AE4-37A67868FA96}"/>
          </ac:spMkLst>
        </pc:spChg>
        <pc:picChg chg="add">
          <ac:chgData name="Nigar Haliloğlu Aksoy" userId="f45b9582c771559e" providerId="LiveId" clId="{44FCF920-0016-4CE8-B9E1-A81C4CC40A23}" dt="2022-05-19T16:48:45.152" v="1021"/>
          <ac:picMkLst>
            <pc:docMk/>
            <pc:sldMk cId="1798450791" sldId="278"/>
            <ac:picMk id="5" creationId="{03C6D5D9-3DB2-1D3C-A367-285B6478120A}"/>
          </ac:picMkLst>
        </pc:picChg>
        <pc:picChg chg="add mod">
          <ac:chgData name="Nigar Haliloğlu Aksoy" userId="f45b9582c771559e" providerId="LiveId" clId="{44FCF920-0016-4CE8-B9E1-A81C4CC40A23}" dt="2022-05-19T16:50:41.021" v="1032" actId="1076"/>
          <ac:picMkLst>
            <pc:docMk/>
            <pc:sldMk cId="1798450791" sldId="278"/>
            <ac:picMk id="6" creationId="{668367F1-8628-70AE-0C75-F67FB5F7CC71}"/>
          </ac:picMkLst>
        </pc:picChg>
        <pc:picChg chg="add mod">
          <ac:chgData name="Nigar Haliloğlu Aksoy" userId="f45b9582c771559e" providerId="LiveId" clId="{44FCF920-0016-4CE8-B9E1-A81C4CC40A23}" dt="2022-05-19T16:51:06.608" v="1037" actId="1076"/>
          <ac:picMkLst>
            <pc:docMk/>
            <pc:sldMk cId="1798450791" sldId="278"/>
            <ac:picMk id="7" creationId="{33F7C379-91BD-4269-DE44-30F38E3A71DB}"/>
          </ac:picMkLst>
        </pc:picChg>
      </pc:sldChg>
      <pc:sldChg chg="add del">
        <pc:chgData name="Nigar Haliloğlu Aksoy" userId="f45b9582c771559e" providerId="LiveId" clId="{44FCF920-0016-4CE8-B9E1-A81C4CC40A23}" dt="2022-05-19T16:54:56.375" v="1062"/>
        <pc:sldMkLst>
          <pc:docMk/>
          <pc:sldMk cId="12360916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7C86-ACCB-B1B6-CF50-D529BC37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E6889E9-AEDA-2193-B2A7-D5F42B488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F322B-43EB-8E34-DBAE-5A15B94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DE1888-CC8F-4CEC-8F97-99F0B7B1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ABABB3-C0EF-7F12-FAD8-3F942A0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54E25-88B2-4883-A5DA-AB58F93B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1DC9B5-1F8D-E69D-FF8C-C7F6F223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FDD6D-7FBB-0D4C-32EA-26CCFDD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4EADD7-3069-0F52-0383-A7AF193D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883F80-967B-E513-2AAF-16F617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A69A16-A97A-AE47-E819-01FD42848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DF183D-66A3-D543-9FEC-C163BED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59749-3055-A1C7-C365-99DA9DA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EBDF97-40E4-6052-77BE-3231C3EE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F8333-B685-A310-A4C2-BEE7267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0ECA5-5209-F874-C030-170689C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0C849-D663-589C-B44F-DC53E08B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71F457-629A-D38B-107B-82C148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BA65F2-81F4-8F79-3C92-CC4A9FAD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DE1F4-4045-8B4D-EA52-CC5B67AC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EB7B1F-8A1E-0DA5-69CD-E98EE2B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F12854-E8D6-7440-BB6E-B590D2C1D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DC5730-A69E-B490-F24D-1266E67D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FA8AE8-95A2-35BD-A2E0-CFAABBE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B5462-33C8-7500-4D6F-A016F8D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D6DB0-2E5E-EFB5-326A-701B21F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4CFEB-01AE-0D06-7A13-29E53296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47B23A-E872-D5C7-200C-00A4168E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D64AF8-97B1-82F6-11EA-AE0A46B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440756-CCB1-7DEA-C062-E95A2CC4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3C3C0F-91F2-1708-3E73-2707DF7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BB4F9-0B20-EABB-6EDE-5B58745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6E3F7F-EC89-034C-A2B4-CC6FDFC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B0EE03-0583-6ECA-03ED-36AC925B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7ADC5B-B1A0-DDEB-4E1A-652216E6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6C0CCE-302D-4AEA-819A-B22AD42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3A0A80-DE30-36AE-3883-368F41D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337C23-8CD3-4D32-FC4F-8B893A3E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1E70FA-2701-F1C4-077E-495D6D3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6550D-99DE-071D-2CCF-823CE381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C679F7-6499-56D4-72A6-0AB0149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22FA23-8731-65EA-D0F2-2D78DFB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0CAF48-7687-1259-668D-90E255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2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1E929F4-3741-BBDF-53F6-411A0761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1923A1-F9E4-2C39-0655-ACC4BEF2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A8523D-DF11-9A54-A320-E20A6EE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4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A5AAA-0879-4213-542C-F92AECC8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A80846-656B-750B-A7DC-930CAA6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FB2C42-2C33-F9C1-6304-71092C8D2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56704E-20B4-C1C9-BF8F-4A0A7B6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A72DD4-577A-7EAE-7B42-712BAA5B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1D90E5-4A2E-128E-D18D-C1CAF1D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5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BD52B-684F-C38C-7C57-E677997A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0C0EB-F88A-1FFA-7193-9E32099E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FC503D-C2F1-A3F3-1A2B-057D0D56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D2879E-9FF6-C131-A5C3-357E679B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9FCE24-B35E-D0B1-352D-0FF0ED1C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1DB9F0-967E-C837-B36F-F9C1057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0BD23C-FF4D-475F-B223-805445D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EE829C-D727-DEC4-4E39-FA7693C8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D554-ABD7-3542-C230-66C3C8378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20-1943-4344-A7F7-FFE0532D1A32}" type="datetimeFigureOut">
              <a:rPr lang="tr-TR" smtClean="0"/>
              <a:t>9.08.2022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D306B-1F9A-9C91-54BD-4434A524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5C4326-1407-7CC7-3DA2-57631E554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9408-AC06-404F-813A-F5550188B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7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32119-B5DE-541A-8AC0-2123036C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4BB0A0-D814-01AC-2C0B-47D07098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ED88EA-0C0A-7453-1002-6771B69A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0F7CD689-C8D2-AF0C-1174-BF3168F2CE35}"/>
              </a:ext>
            </a:extLst>
          </p:cNvPr>
          <p:cNvSpPr txBox="1">
            <a:spLocks/>
          </p:cNvSpPr>
          <p:nvPr/>
        </p:nvSpPr>
        <p:spPr>
          <a:xfrm>
            <a:off x="932155" y="2938509"/>
            <a:ext cx="7019278" cy="571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accent1"/>
                </a:solidFill>
                <a:latin typeface="+mn-lt"/>
              </a:rPr>
              <a:t>ERGENLİK DÖNEMİ</a:t>
            </a:r>
          </a:p>
        </p:txBody>
      </p:sp>
    </p:spTree>
    <p:extLst>
      <p:ext uri="{BB962C8B-B14F-4D97-AF65-F5344CB8AC3E}">
        <p14:creationId xmlns:p14="http://schemas.microsoft.com/office/powerpoint/2010/main" val="13832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4"/>
            <a:ext cx="2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Bireyselleşme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91406" y="2312954"/>
            <a:ext cx="72359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Bu davranışlarına kendinize yönelik algılamayın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Beni hiç anlamıyorsun! çok kullanılır.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Yetersizlik öfke duygusuna kapılmayın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Alınmak yerine hoşgörülü davranın onun </a:t>
            </a: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</a:rPr>
              <a:t>bütün derdi kendisi 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Cinsel kimliğini tamamlayabilmesi için karşı cinsi tanımaya ve yakınlaşmaya ihtiyacı vardır.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Gencin  flört etmesi normaldir ve engellenmemelidir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Konuşmak, paylaşması için alan tanımak önemli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4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4"/>
            <a:ext cx="2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Bireyselleşme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91406" y="2312954"/>
            <a:ext cx="72359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Kendine zarar verme, İntihar girişimi riski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Kendini koruma dürtüsünün kaybolduğu anlarda, saldırganlıkları kendi benliğine ve bedenine dönebilmekte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Bu girişimler durduk yerde olmaz, gergin ilişkilerin ve birikmiş ruhsal çatışmaların sonucudur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Uyarı sinyalleri verirler 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İletişim halinde olmak önemli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4"/>
            <a:ext cx="297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Fiziksel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69795" y="2215299"/>
            <a:ext cx="72359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Hızlı boy uzaması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Vücut oranlarının değişmesi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Oransız büyüme ile sakarlık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Ses kalınlaşması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Erkeklerde kas gelişiminin hızlanması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Ciltte yağlanma (sivilceler)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Kıllanma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Cinsel organların gelişmesi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Kızlarda regl dönemi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Erkeklerde ıslak rüyalar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CA5FB79F-72E7-4F69-8EBC-1D0ED7CD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735" y="1683506"/>
            <a:ext cx="177165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1">
            <a:extLst>
              <a:ext uri="{FF2B5EF4-FFF2-40B4-BE49-F238E27FC236}">
                <a16:creationId xmlns:a16="http://schemas.microsoft.com/office/drawing/2014/main" id="{157583D3-49F4-4104-83D3-F72E76D1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724" y="3500055"/>
            <a:ext cx="2158171" cy="187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517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4"/>
            <a:ext cx="297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Fiziksel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69795" y="2215299"/>
            <a:ext cx="4024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Bu dönemde en büyük uğraşı bedendir ve bir çok ergen bedeninden hoşnutsuzdur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Yeni beden imgesi edinme ve yeni bedene alışma çabası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Kendi vücudu ile meşguliyet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Saatlerce banyoda kalma, saçlarıyla, giyimiyle uzun süreli uğraşma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Ayna karşısından ayrılamama</a:t>
            </a:r>
          </a:p>
        </p:txBody>
      </p:sp>
      <p:pic>
        <p:nvPicPr>
          <p:cNvPr id="7" name="Resim 5">
            <a:extLst>
              <a:ext uri="{FF2B5EF4-FFF2-40B4-BE49-F238E27FC236}">
                <a16:creationId xmlns:a16="http://schemas.microsoft.com/office/drawing/2014/main" id="{61D59D15-8669-4586-8EFE-39EB4E3B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584" y="2312955"/>
            <a:ext cx="3072871" cy="306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350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5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Ergenlik Döneminin Daha Sağlıklı Geçirilmesi İçin Öneriler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69795" y="2215299"/>
            <a:ext cx="4024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İnatlaşmak ya da küçümseyici tavırlar onu sadece savunmaya geçirecek ve fikirlerine daha çok bağlanmasına sebep olacaktır.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Karşılıklı güven ilişkisi önemlidir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</a:rPr>
              <a:t>Öğüt, öneri verecekseniz önce isteyip istemediğini sorun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Doğrudan öneri yerine öykülerden yararlanın</a:t>
            </a:r>
          </a:p>
        </p:txBody>
      </p:sp>
      <p:pic>
        <p:nvPicPr>
          <p:cNvPr id="6" name="Resim 10">
            <a:extLst>
              <a:ext uri="{FF2B5EF4-FFF2-40B4-BE49-F238E27FC236}">
                <a16:creationId xmlns:a16="http://schemas.microsoft.com/office/drawing/2014/main" id="{9B474B2A-FE51-4762-AF40-49533B87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89" y="2383976"/>
            <a:ext cx="3637357" cy="241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56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5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Ergenlik Döneminin Daha Sağlıklı Geçirilmesi İçin Öneriler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600960" y="2312955"/>
            <a:ext cx="6563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Duygu ve ihtiyaçlarınızı ifade edin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Duygu ve ihtiyaçlarını sorun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Tutarlı olun, size olan güvenini artacaktır.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Olumlu davranışlarını övün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Kişiliğe değil davranışa odaklanın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Güç/otorite savaşına girmeyin, 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aşırı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tepkiselli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</a:rPr>
              <a:t>Ben sana demiştim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cümlesi çözüm getirmez</a:t>
            </a:r>
          </a:p>
        </p:txBody>
      </p:sp>
    </p:spTree>
    <p:extLst>
      <p:ext uri="{BB962C8B-B14F-4D97-AF65-F5344CB8AC3E}">
        <p14:creationId xmlns:p14="http://schemas.microsoft.com/office/powerpoint/2010/main" val="364175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5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Ergenlik Döneminin Daha Sağlıklı Geçirilmesi İçin Öneriler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600960" y="2312955"/>
            <a:ext cx="3406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Sizi ne kadar eleştirse de size çok ihtiyacı 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İhtiyacı olduğunda ve talep ettiğinde yanında olmak!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Ben senin yanındayım. Hatalı olsan da seni yargılamam kızabilirim ama gururunu kırmam. Anlamaya çalışırım.</a:t>
            </a: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4A724E45-EC34-480C-BBFD-87E4D478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6" y="2312955"/>
            <a:ext cx="1603126" cy="160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686D1D0-1DE8-4FA0-BB34-110E176F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913" y="3572151"/>
            <a:ext cx="1603126" cy="160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008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3DDA2-79A0-40CA-A930-98D64A3A8507}"/>
              </a:ext>
            </a:extLst>
          </p:cNvPr>
          <p:cNvSpPr txBox="1"/>
          <p:nvPr/>
        </p:nvSpPr>
        <p:spPr>
          <a:xfrm>
            <a:off x="4326669" y="2782669"/>
            <a:ext cx="398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/>
                </a:solidFill>
              </a:rPr>
              <a:t>TEŞEKKÜR EDERİZ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1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3" y="2319963"/>
            <a:ext cx="5622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Ergenlik, çocuklukla yetişkinlik arasında kalan bir ara dönemdir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Kız çocukları için: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10-12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Oğlan çocukları için: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</a:rPr>
              <a:t>12-14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083FFCF-470D-4DA3-9A05-6D8665F8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94" y="3084454"/>
            <a:ext cx="2631071" cy="208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Ergenlik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4" y="2319963"/>
            <a:ext cx="2189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Biyolojik, sosyal, duygusal, bilişsel gelişimleri birbirinden farklı hızlarla seyretmektedir.</a:t>
            </a:r>
          </a:p>
        </p:txBody>
      </p:sp>
      <p:pic>
        <p:nvPicPr>
          <p:cNvPr id="6" name="Resim 7">
            <a:extLst>
              <a:ext uri="{FF2B5EF4-FFF2-40B4-BE49-F238E27FC236}">
                <a16:creationId xmlns:a16="http://schemas.microsoft.com/office/drawing/2014/main" id="{EAF955CB-D919-4C62-B20B-A4559D7F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19" y="2315013"/>
            <a:ext cx="4250829" cy="2677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80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6289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Ruhsal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4" y="2315013"/>
            <a:ext cx="40775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Kimlik  arayışı ve kimliğin  inşası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Dengeli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uyum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sağlayabilen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çocuk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gider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yerine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güç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beğenen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çabuk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tepki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gösteren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genç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gelir</a:t>
            </a:r>
            <a:endParaRPr lang="tr-TR" alt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İnişli çıkışlı bir dönemdir; ç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abuk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sevinir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çabuk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üzülür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çabuk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sinirlenir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alt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Gün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boyu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süsüyle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giyimiyle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saçıyla</a:t>
            </a:r>
            <a:r>
              <a:rPr lang="en-US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000" dirty="0" err="1">
                <a:solidFill>
                  <a:schemeClr val="accent1">
                    <a:lumMod val="50000"/>
                  </a:schemeClr>
                </a:solidFill>
              </a:rPr>
              <a:t>uğraşır</a:t>
            </a:r>
            <a:endParaRPr lang="tr-TR" alt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A4C0835C-45F2-4CF8-8C12-BFF82B22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14" y="2501508"/>
            <a:ext cx="2803319" cy="282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942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6289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Ruhsal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4" y="2315013"/>
            <a:ext cx="6998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Kendini ispat ve bireyselleşme çabası içerisindedir.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Dediğinizin tam tersini yapmayı tercih edebilir.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Derslerde düşüş olabilir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Yeni meraklar, uğraşlar edinir. Her şeyi deneme merakı vardır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Aklına koyduysa yapar, engellenme eşiği düşük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Bir fikre körü körüne bağlanıp kendini adayabilir.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Bir kitapla fikirleri değişebilir, beğendiği bir yıldız ile tarzı değişebilir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Arkadaşları yüzünden böyle oldu!? </a:t>
            </a:r>
          </a:p>
          <a:p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</a:rPr>
              <a:t>ZAMAN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vermek önemli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6289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Ruhsal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67937" y="2315013"/>
            <a:ext cx="3456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Arkadaşlar aileden daha ön plandadır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Arkadaşlarıyla buluşmak ve kendini kabul ettirmek çok önemlidir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Arkadaş tercihine karışılması veya yasaklama işe yaramaz</a:t>
            </a:r>
          </a:p>
          <a:p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</a:rPr>
              <a:t>Toplumsallaşma = Arkadaşlık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arkadaşlık ile ilgili görsel sonucu">
            <a:extLst>
              <a:ext uri="{FF2B5EF4-FFF2-40B4-BE49-F238E27FC236}">
                <a16:creationId xmlns:a16="http://schemas.microsoft.com/office/drawing/2014/main" id="{0BAFBF22-AE4C-4C3B-ABC0-833E3B09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26" y="2683073"/>
            <a:ext cx="3831572" cy="191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2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6289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Ruhsal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67937" y="2315013"/>
            <a:ext cx="3456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Gün boyu beraber olduğu arkadaşına yüzlerce mesaj atabilir ya da  Facebook, </a:t>
            </a:r>
            <a:r>
              <a:rPr lang="tr-TR" altLang="tr-TR" sz="2000" dirty="0" err="1">
                <a:solidFill>
                  <a:schemeClr val="accent1">
                    <a:lumMod val="50000"/>
                  </a:schemeClr>
                </a:solidFill>
              </a:rPr>
              <a:t>Instagram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 vb. mecralarda günün büyük kısmını geçirebilir.</a:t>
            </a: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DEB89487-427F-4764-ADF6-910AD66A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506" y="2315013"/>
            <a:ext cx="3019598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410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62896" y="2315013"/>
            <a:ext cx="2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Ruhsal Değişim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67937" y="2315013"/>
            <a:ext cx="3456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Kabuğuna çekilme hali ailelerin en çok sıkıntı yaşadığı durumlardan biridir. Artık başka dünyaları olması ve sizinle daha az zaman geçirmek istemeleri evrenseldir.</a:t>
            </a:r>
          </a:p>
          <a:p>
            <a:endParaRPr lang="tr-TR" alt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</a:rPr>
              <a:t>Odası özel alanıdır. Okuldan gelince  odasına kapanır</a:t>
            </a:r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959E9981-0448-4806-86C7-4FB8BDA1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612" y="2315013"/>
            <a:ext cx="3641564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96566" y="2312954"/>
            <a:ext cx="2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Bireyselleşme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91406" y="2312954"/>
            <a:ext cx="6782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</a:rPr>
              <a:t>Çocukken idol anne babaydı, şimdi artık bir futbolcu veya </a:t>
            </a:r>
            <a:r>
              <a:rPr lang="tr-TR" altLang="tr-TR" sz="2400" dirty="0" err="1">
                <a:solidFill>
                  <a:schemeClr val="accent1">
                    <a:lumMod val="50000"/>
                  </a:schemeClr>
                </a:solidFill>
              </a:rPr>
              <a:t>Youtuber</a:t>
            </a:r>
            <a:endParaRPr lang="tr-TR" alt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</a:rPr>
              <a:t>Anne babanın etkisinden kurtulmak ve kendi kimliğini yüceltmek amacı ile; a</a:t>
            </a:r>
            <a:r>
              <a:rPr lang="en-US" altLang="tr-TR" sz="2400" dirty="0" err="1">
                <a:solidFill>
                  <a:schemeClr val="accent1">
                    <a:lumMod val="50000"/>
                  </a:schemeClr>
                </a:solidFill>
              </a:rPr>
              <a:t>nne</a:t>
            </a:r>
            <a:r>
              <a:rPr lang="en-US" alt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400" dirty="0" err="1">
                <a:solidFill>
                  <a:schemeClr val="accent1">
                    <a:lumMod val="50000"/>
                  </a:schemeClr>
                </a:solidFill>
              </a:rPr>
              <a:t>babaya</a:t>
            </a:r>
            <a:r>
              <a:rPr lang="en-US" alt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400" dirty="0" err="1">
                <a:solidFill>
                  <a:schemeClr val="accent1">
                    <a:lumMod val="50000"/>
                  </a:schemeClr>
                </a:solidFill>
              </a:rPr>
              <a:t>ters</a:t>
            </a:r>
            <a:r>
              <a:rPr lang="en-US" alt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400" dirty="0" err="1">
                <a:solidFill>
                  <a:schemeClr val="accent1">
                    <a:lumMod val="50000"/>
                  </a:schemeClr>
                </a:solidFill>
              </a:rPr>
              <a:t>yanıtlar</a:t>
            </a:r>
            <a:r>
              <a:rPr lang="en-US" alt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tr-TR" sz="2400" dirty="0" err="1">
                <a:solidFill>
                  <a:schemeClr val="accent1">
                    <a:lumMod val="50000"/>
                  </a:schemeClr>
                </a:solidFill>
              </a:rPr>
              <a:t>verir</a:t>
            </a:r>
            <a:r>
              <a:rPr lang="en-US" altLang="tr-TR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tr-TR" sz="2400" dirty="0" err="1">
                <a:solidFill>
                  <a:schemeClr val="accent1">
                    <a:lumMod val="50000"/>
                  </a:schemeClr>
                </a:solidFill>
              </a:rPr>
              <a:t>küçümser</a:t>
            </a: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</a:rPr>
              <a:t>, alaycı davranır</a:t>
            </a:r>
            <a:r>
              <a:rPr lang="en-US" altLang="tr-TR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alt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</a:rPr>
              <a:t>Aileye karşı acımasız değerlendirme ve eleştirme olabilir.</a:t>
            </a:r>
          </a:p>
        </p:txBody>
      </p:sp>
    </p:spTree>
    <p:extLst>
      <p:ext uri="{BB962C8B-B14F-4D97-AF65-F5344CB8AC3E}">
        <p14:creationId xmlns:p14="http://schemas.microsoft.com/office/powerpoint/2010/main" val="75773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569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 Haliloğlu Aksoy</dc:creator>
  <cp:lastModifiedBy>Deniz Çetin</cp:lastModifiedBy>
  <cp:revision>22</cp:revision>
  <dcterms:created xsi:type="dcterms:W3CDTF">2022-05-19T15:49:24Z</dcterms:created>
  <dcterms:modified xsi:type="dcterms:W3CDTF">2022-08-09T09:33:13Z</dcterms:modified>
</cp:coreProperties>
</file>